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352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1FDB-24FF-4C08-B438-A34ABED511D5}" type="datetimeFigureOut">
              <a:rPr lang="en-US" smtClean="0"/>
              <a:pPr/>
              <a:t>2/1/2023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DCE7-2536-4450-8B90-5DEBA1D8FE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DCE7-2536-4450-8B90-5DEBA1D8FEEC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2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85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2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28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6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70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76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1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28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79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13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1C11-2F1D-44F8-9E57-6E9085943BF3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D14F-B81D-4B97-9156-73020E822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5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backup 24 Jan 2022\DSC_7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PARENTS COUNSELING SESSION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4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ckup 24 Jan 2022\DSC_7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0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65448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PARENTS COUNSELING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SESSION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( By Mrs.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Geeta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Sharma, The Principal of APS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Akhnoor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ckup 24 Jan 2022\DSC_7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-609600"/>
            <a:ext cx="9124950" cy="575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91440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PARENTS COUNSELING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SESSION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( By Mrs.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Geeta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Sharma, The Principal of APS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Akhnoor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ackup 24 Jan 2022\DSC_7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9144000" cy="5943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15017"/>
            <a:ext cx="9144000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PARENTS COUNSELING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SESSION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( By Ms.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Neha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Choudhary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, Clinical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</a:rPr>
              <a:t>Psycologist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ackup 24 Jan 2022\DSC_7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4" cy="588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57892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PARENTS COUNSELING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SESSION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( By Mrs.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Geeta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Sharma, The Principal of APS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Akhnoor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Best Buy</cp:lastModifiedBy>
  <cp:revision>6</cp:revision>
  <dcterms:created xsi:type="dcterms:W3CDTF">2022-12-31T18:29:26Z</dcterms:created>
  <dcterms:modified xsi:type="dcterms:W3CDTF">2023-02-01T16:13:24Z</dcterms:modified>
</cp:coreProperties>
</file>